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10"/>
    <p:restoredTop sz="94617"/>
  </p:normalViewPr>
  <p:slideViewPr>
    <p:cSldViewPr snapToGrid="0" snapToObjects="1">
      <p:cViewPr varScale="1">
        <p:scale>
          <a:sx n="63" d="100"/>
          <a:sy n="63" d="100"/>
        </p:scale>
        <p:origin x="208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119-851C-7640-A160-516809FB88BE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DAFA-3DC8-D844-868A-D5D3B0533D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3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119-851C-7640-A160-516809FB88BE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DAFA-3DC8-D844-868A-D5D3B0533D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80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119-851C-7640-A160-516809FB88BE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DAFA-3DC8-D844-868A-D5D3B0533D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10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119-851C-7640-A160-516809FB88BE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DAFA-3DC8-D844-868A-D5D3B0533D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119-851C-7640-A160-516809FB88BE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DAFA-3DC8-D844-868A-D5D3B0533D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61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119-851C-7640-A160-516809FB88BE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DAFA-3DC8-D844-868A-D5D3B0533D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88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119-851C-7640-A160-516809FB88BE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DAFA-3DC8-D844-868A-D5D3B0533D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8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119-851C-7640-A160-516809FB88BE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DAFA-3DC8-D844-868A-D5D3B0533D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47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119-851C-7640-A160-516809FB88BE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DAFA-3DC8-D844-868A-D5D3B0533D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79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119-851C-7640-A160-516809FB88BE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DAFA-3DC8-D844-868A-D5D3B0533D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0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119-851C-7640-A160-516809FB88BE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DAFA-3DC8-D844-868A-D5D3B0533D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05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26119-851C-7640-A160-516809FB88BE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CDAFA-3DC8-D844-868A-D5D3B0533D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18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0"/>
            <a:ext cx="10058400" cy="668464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854" y="2157984"/>
            <a:ext cx="2269743" cy="1553404"/>
          </a:xfrm>
          <a:prstGeom prst="rect">
            <a:avLst/>
          </a:prstGeom>
          <a:effectLst>
            <a:softEdge rad="406400"/>
          </a:effectLst>
        </p:spPr>
      </p:pic>
    </p:spTree>
    <p:extLst>
      <p:ext uri="{BB962C8B-B14F-4D97-AF65-F5344CB8AC3E}">
        <p14:creationId xmlns:p14="http://schemas.microsoft.com/office/powerpoint/2010/main" val="3488015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CE FCE FCE" id="{797A5133-B67E-DB45-9FDF-7913E1665B33}" vid="{FC9FDB75-2532-724B-B048-E7FD2DFBD2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FCE FCE FCE</Template>
  <TotalTime>1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Murielle Lacombled</dc:creator>
  <cp:lastModifiedBy>Murielle Lacombled</cp:lastModifiedBy>
  <cp:revision>1</cp:revision>
  <dcterms:created xsi:type="dcterms:W3CDTF">2018-01-01T18:36:30Z</dcterms:created>
  <dcterms:modified xsi:type="dcterms:W3CDTF">2018-01-01T18:38:08Z</dcterms:modified>
</cp:coreProperties>
</file>